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Nunito Semi Bold"/>
      <p:regular r:id="rId15"/>
    </p:embeddedFont>
    <p:embeddedFont>
      <p:font typeface="Nunito Semi Bold"/>
      <p:regular r:id="rId16"/>
    </p:embeddedFont>
    <p:embeddedFont>
      <p:font typeface="Nunito Semi Bold"/>
      <p:regular r:id="rId17"/>
    </p:embeddedFont>
    <p:embeddedFont>
      <p:font typeface="Nunito Semi Bold"/>
      <p:regular r:id="rId18"/>
    </p:embeddedFont>
    <p:embeddedFont>
      <p:font typeface="PT Sans"/>
      <p:regular r:id="rId19"/>
    </p:embeddedFont>
    <p:embeddedFont>
      <p:font typeface="PT Sans"/>
      <p:regular r:id="rId20"/>
    </p:embeddedFont>
    <p:embeddedFont>
      <p:font typeface="PT Sans"/>
      <p:regular r:id="rId21"/>
    </p:embeddedFont>
    <p:embeddedFont>
      <p:font typeface="PT Sans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3F3FF">
              <a:alpha val="7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9.xml"/><Relationship Id="rId6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073587"/>
            <a:ext cx="7468553" cy="3886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650"/>
              </a:lnSpc>
              <a:buNone/>
            </a:pPr>
            <a:r>
              <a:rPr lang="en-US" sz="61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Verbs vs Adverbs: Mastering Language in the Australian Bush Tucker</a:t>
            </a:r>
            <a:endParaRPr lang="en-US" sz="6100" dirty="0"/>
          </a:p>
        </p:txBody>
      </p:sp>
      <p:sp>
        <p:nvSpPr>
          <p:cNvPr id="4" name="Text 1"/>
          <p:cNvSpPr/>
          <p:nvPr/>
        </p:nvSpPr>
        <p:spPr>
          <a:xfrm>
            <a:off x="6324124" y="5318760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Explore the power of verbs and adverbs to bring your bush tucker descriptions to life. Learn how to use these essential parts of speech effectively in your writing.</a:t>
            </a:r>
            <a:endParaRPr lang="en-US" sz="1850" dirty="0"/>
          </a:p>
        </p:txBody>
      </p:sp>
      <p:sp>
        <p:nvSpPr>
          <p:cNvPr id="5" name="Shape 2"/>
          <p:cNvSpPr/>
          <p:nvPr/>
        </p:nvSpPr>
        <p:spPr>
          <a:xfrm>
            <a:off x="6324124" y="6754892"/>
            <a:ext cx="382905" cy="382905"/>
          </a:xfrm>
          <a:prstGeom prst="roundRect">
            <a:avLst>
              <a:gd name="adj" fmla="val 23878209"/>
            </a:avLst>
          </a:prstGeom>
          <a:solidFill>
            <a:srgbClr val="D02AEA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459260" y="6897529"/>
            <a:ext cx="11263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FFFFFF"/>
                </a:solidFill>
                <a:latin typeface="PT Sans Medium" pitchFamily="34" charset="0"/>
                <a:ea typeface="PT Sans Medium" pitchFamily="34" charset="-122"/>
                <a:cs typeface="PT Sans Medium" pitchFamily="34" charset="-120"/>
              </a:rPr>
              <a:t>CB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6826687" y="6737033"/>
            <a:ext cx="1692831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250"/>
              </a:lnSpc>
              <a:buNone/>
            </a:pPr>
            <a:r>
              <a:rPr lang="en-US" sz="2350" b="1" dirty="0">
                <a:solidFill>
                  <a:srgbClr val="00002E"/>
                </a:solidFill>
                <a:latin typeface="PT Sans Bold" pitchFamily="34" charset="0"/>
                <a:ea typeface="PT Sans Bold" pitchFamily="34" charset="-122"/>
                <a:cs typeface="PT Sans Bold" pitchFamily="34" charset="-120"/>
              </a:rPr>
              <a:t>by Craig Blair</a:t>
            </a:r>
            <a:endParaRPr lang="en-US" sz="2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739396"/>
            <a:ext cx="753582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What are verbs and adverbs?</a:t>
            </a:r>
            <a:endParaRPr lang="en-US" sz="4400" dirty="0"/>
          </a:p>
        </p:txBody>
      </p:sp>
      <p:sp>
        <p:nvSpPr>
          <p:cNvPr id="4" name="Shape 1"/>
          <p:cNvSpPr/>
          <p:nvPr/>
        </p:nvSpPr>
        <p:spPr>
          <a:xfrm>
            <a:off x="837724" y="507158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05602" y="5171837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615559" y="50715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Verbs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615559" y="5567124"/>
            <a:ext cx="338089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Verbs are action words that describe what a person or thing is doing. Example: "The kangaroo *hops* across the plains."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507158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403652" y="5171837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6013609" y="50715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Adverbs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013609" y="5567124"/>
            <a:ext cx="3380899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Adverbs modify verbs by adding more information about how, when, or where the action takes place. Example: "The kangaroo *quickly* hops across the plains."</a:t>
            </a:r>
            <a:endParaRPr lang="en-US" sz="1850" dirty="0"/>
          </a:p>
        </p:txBody>
      </p:sp>
      <p:sp>
        <p:nvSpPr>
          <p:cNvPr id="12" name="Shape 9"/>
          <p:cNvSpPr/>
          <p:nvPr/>
        </p:nvSpPr>
        <p:spPr>
          <a:xfrm>
            <a:off x="9633823" y="5071586"/>
            <a:ext cx="538520" cy="538520"/>
          </a:xfrm>
          <a:prstGeom prst="roundRect">
            <a:avLst>
              <a:gd name="adj" fmla="val 66677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01701" y="5171837"/>
            <a:ext cx="202763" cy="3378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5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650" dirty="0"/>
          </a:p>
        </p:txBody>
      </p:sp>
      <p:sp>
        <p:nvSpPr>
          <p:cNvPr id="14" name="Text 11"/>
          <p:cNvSpPr/>
          <p:nvPr/>
        </p:nvSpPr>
        <p:spPr>
          <a:xfrm>
            <a:off x="10411658" y="507158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Descriptive Power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10411658" y="5567124"/>
            <a:ext cx="3380899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Together, verbs and adverbs paint vivid pictures with words, engaging the reader's imagination.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42267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The importance of verbs and adverbs in describing bush tucker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9485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Visual Appeal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539853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Verbs and adverbs help you create a strong visual image for the reader. "The bush tomato *glistens* *red* on the vine."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9485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Sensory Details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4539853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They can also appeal to other senses, bringing your descriptions to life. "The witchetty grub *crackles* *deliciously* as it *fries* over the fire."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94858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Engaging Narratives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4539853"/>
            <a:ext cx="3928586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By using descriptive language, you can create engaging narratives that transport your readers to the Australian bush.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7595" y="1027390"/>
            <a:ext cx="7628811" cy="1273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Examples of verbs and adverbs used in bush tucker recipes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7595" y="2625328"/>
            <a:ext cx="7628811" cy="4576762"/>
          </a:xfrm>
          <a:prstGeom prst="roundRect">
            <a:avLst>
              <a:gd name="adj" fmla="val 7095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65215" y="2632948"/>
            <a:ext cx="7612737" cy="62103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982742" y="2770346"/>
            <a:ext cx="210050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Verb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3523774" y="2770346"/>
            <a:ext cx="209669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Adverb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6060996" y="2770346"/>
            <a:ext cx="210050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Example</a:t>
            </a:r>
            <a:endParaRPr lang="en-US" sz="1700" dirty="0"/>
          </a:p>
        </p:txBody>
      </p:sp>
      <p:sp>
        <p:nvSpPr>
          <p:cNvPr id="9" name="Shape 6"/>
          <p:cNvSpPr/>
          <p:nvPr/>
        </p:nvSpPr>
        <p:spPr>
          <a:xfrm>
            <a:off x="765215" y="3253978"/>
            <a:ext cx="7612737" cy="131349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0" name="Text 7"/>
          <p:cNvSpPr/>
          <p:nvPr/>
        </p:nvSpPr>
        <p:spPr>
          <a:xfrm>
            <a:off x="982742" y="3391376"/>
            <a:ext cx="210050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Grind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3523774" y="3391376"/>
            <a:ext cx="209669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Finely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6060996" y="3391376"/>
            <a:ext cx="2100501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Finely grind the quandong seeds for a flavorful powder.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65215" y="4567476"/>
            <a:ext cx="7612737" cy="131349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4" name="Text 11"/>
          <p:cNvSpPr/>
          <p:nvPr/>
        </p:nvSpPr>
        <p:spPr>
          <a:xfrm>
            <a:off x="982742" y="4704874"/>
            <a:ext cx="210050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Roast</a:t>
            </a:r>
            <a:endParaRPr lang="en-US" sz="1700" dirty="0"/>
          </a:p>
        </p:txBody>
      </p:sp>
      <p:sp>
        <p:nvSpPr>
          <p:cNvPr id="15" name="Text 12"/>
          <p:cNvSpPr/>
          <p:nvPr/>
        </p:nvSpPr>
        <p:spPr>
          <a:xfrm>
            <a:off x="3523774" y="4704874"/>
            <a:ext cx="209669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Slowly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060996" y="4704874"/>
            <a:ext cx="2100501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Slowly roast the wattle seeds until they are fragrant.</a:t>
            </a:r>
            <a:endParaRPr lang="en-US" sz="1700" dirty="0"/>
          </a:p>
        </p:txBody>
      </p:sp>
      <p:sp>
        <p:nvSpPr>
          <p:cNvPr id="17" name="Shape 14"/>
          <p:cNvSpPr/>
          <p:nvPr/>
        </p:nvSpPr>
        <p:spPr>
          <a:xfrm>
            <a:off x="765215" y="5880973"/>
            <a:ext cx="7612737" cy="131349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982742" y="6018371"/>
            <a:ext cx="210050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Boil</a:t>
            </a:r>
            <a:endParaRPr lang="en-US" sz="1700" dirty="0"/>
          </a:p>
        </p:txBody>
      </p:sp>
      <p:sp>
        <p:nvSpPr>
          <p:cNvPr id="19" name="Text 16"/>
          <p:cNvSpPr/>
          <p:nvPr/>
        </p:nvSpPr>
        <p:spPr>
          <a:xfrm>
            <a:off x="3523774" y="6018371"/>
            <a:ext cx="2096691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Gently</a:t>
            </a:r>
            <a:endParaRPr lang="en-US" sz="1700" dirty="0"/>
          </a:p>
        </p:txBody>
      </p:sp>
      <p:sp>
        <p:nvSpPr>
          <p:cNvPr id="20" name="Text 17"/>
          <p:cNvSpPr/>
          <p:nvPr/>
        </p:nvSpPr>
        <p:spPr>
          <a:xfrm>
            <a:off x="6060996" y="6018371"/>
            <a:ext cx="2100501" cy="1038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Gently boil the native berries to create a sweet syrup.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833" y="694492"/>
            <a:ext cx="7618333" cy="1282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Crafting vivid descriptions with verbs and adverbs</a:t>
            </a:r>
            <a:endParaRPr lang="en-US" sz="40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33" y="2303740"/>
            <a:ext cx="1089898" cy="174378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179677" y="2521625"/>
            <a:ext cx="2647831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Choose the right verbs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2179677" y="2972872"/>
            <a:ext cx="62014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Select verbs that accurately describe the action. Avoid weak verbs like "is" or "was."</a:t>
            </a:r>
            <a:endParaRPr lang="en-US" sz="17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33" y="4047530"/>
            <a:ext cx="1089898" cy="174378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2179677" y="4265414"/>
            <a:ext cx="2781895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Use descriptive adverbs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2179677" y="4716661"/>
            <a:ext cx="62014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Add detail to your verbs by using adverbs that tell how, when, or where the action takes place.</a:t>
            </a:r>
            <a:endParaRPr lang="en-US" sz="17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833" y="5791319"/>
            <a:ext cx="1089898" cy="174378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2179677" y="6009203"/>
            <a:ext cx="323897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Combine verbs and adverbs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2179677" y="6460450"/>
            <a:ext cx="6201489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Create powerful descriptions by combining strong verbs with precise adverbs. "The honey ants *buzz* *eagerly* in the sun."</a:t>
            </a:r>
            <a:endParaRPr lang="en-US" sz="17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238" y="876419"/>
            <a:ext cx="7619524" cy="12811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Common mistakes students make with verbs and adverbs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2238" y="2484120"/>
            <a:ext cx="3700939" cy="2674025"/>
          </a:xfrm>
          <a:prstGeom prst="roundRect">
            <a:avLst>
              <a:gd name="adj" fmla="val 12217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02863" y="2724745"/>
            <a:ext cx="256210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Double Negatives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1002863" y="3175635"/>
            <a:ext cx="3219688" cy="174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Avoid using two negatives in a sentence. "I didn't *never* taste bush tomato before." should be "I have *never* tasted bush tomato before."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942" y="2484120"/>
            <a:ext cx="3700939" cy="2674025"/>
          </a:xfrm>
          <a:prstGeom prst="roundRect">
            <a:avLst>
              <a:gd name="adj" fmla="val 12217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21568" y="2724745"/>
            <a:ext cx="256210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Misplaced Adverbs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921568" y="3175635"/>
            <a:ext cx="3219688" cy="17418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Make sure adverbs are placed close to the words they modify. "I *quickly* ate the bush tomato" is more accurate than "I ate the bush tomato *quickly*."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2238" y="5375910"/>
            <a:ext cx="7619524" cy="1977271"/>
          </a:xfrm>
          <a:prstGeom prst="roundRect">
            <a:avLst>
              <a:gd name="adj" fmla="val 16522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02863" y="5616535"/>
            <a:ext cx="2562106" cy="3202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Overuse of Adverbs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1002863" y="6067425"/>
            <a:ext cx="7138273" cy="10451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Use adverbs sparingly to avoid cluttering your writing. "The *extremely* delicious bush tomato *really* tasted *very* good" is too wordy. Instead, try "The bush tomato tasted delicious."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1279" y="782360"/>
            <a:ext cx="7721441" cy="11956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Exercises to practice using verbs and adverbs effectively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1004649" y="2282785"/>
            <a:ext cx="22860" cy="5164336"/>
          </a:xfrm>
          <a:prstGeom prst="roundRect">
            <a:avLst>
              <a:gd name="adj" fmla="val 1333704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1221879" y="2728555"/>
            <a:ext cx="711279" cy="22860"/>
          </a:xfrm>
          <a:prstGeom prst="roundRect">
            <a:avLst>
              <a:gd name="adj" fmla="val 1333704"/>
            </a:avLst>
          </a:prstGeom>
          <a:solidFill>
            <a:srgbClr val="2D4DF2"/>
          </a:solidFill>
          <a:ln/>
        </p:spPr>
      </p:sp>
      <p:sp>
        <p:nvSpPr>
          <p:cNvPr id="6" name="Shape 3"/>
          <p:cNvSpPr/>
          <p:nvPr/>
        </p:nvSpPr>
        <p:spPr>
          <a:xfrm>
            <a:off x="787420" y="2511385"/>
            <a:ext cx="457319" cy="457319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929938" y="2596515"/>
            <a:ext cx="172164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250" dirty="0"/>
          </a:p>
        </p:txBody>
      </p:sp>
      <p:sp>
        <p:nvSpPr>
          <p:cNvPr id="8" name="Text 5"/>
          <p:cNvSpPr/>
          <p:nvPr/>
        </p:nvSpPr>
        <p:spPr>
          <a:xfrm>
            <a:off x="2133957" y="2486025"/>
            <a:ext cx="2404229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Descriptive Sentences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2133957" y="2906792"/>
            <a:ext cx="6298763" cy="9754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Write sentences that describe the appearance, taste, and texture of different bush tucker ingredients. Example: "The witchetty grub *sizzles* *appetizingly* on the fire."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1221879" y="4734520"/>
            <a:ext cx="711279" cy="22860"/>
          </a:xfrm>
          <a:prstGeom prst="roundRect">
            <a:avLst>
              <a:gd name="adj" fmla="val 1333704"/>
            </a:avLst>
          </a:prstGeom>
          <a:solidFill>
            <a:srgbClr val="018CE1"/>
          </a:solidFill>
          <a:ln/>
        </p:spPr>
      </p:sp>
      <p:sp>
        <p:nvSpPr>
          <p:cNvPr id="11" name="Shape 8"/>
          <p:cNvSpPr/>
          <p:nvPr/>
        </p:nvSpPr>
        <p:spPr>
          <a:xfrm>
            <a:off x="787420" y="4517350"/>
            <a:ext cx="457319" cy="457319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929938" y="4602480"/>
            <a:ext cx="172164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250" dirty="0"/>
          </a:p>
        </p:txBody>
      </p:sp>
      <p:sp>
        <p:nvSpPr>
          <p:cNvPr id="13" name="Text 10"/>
          <p:cNvSpPr/>
          <p:nvPr/>
        </p:nvSpPr>
        <p:spPr>
          <a:xfrm>
            <a:off x="2133957" y="4491990"/>
            <a:ext cx="239125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Sensory Details</a:t>
            </a: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2133957" y="4912757"/>
            <a:ext cx="6298763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Write a paragraph about a bush tucker experience, using verbs and adverbs to evoke the senses of sight, sound, smell, taste, and touch.</a:t>
            </a:r>
            <a:endParaRPr lang="en-US" sz="1600" dirty="0"/>
          </a:p>
        </p:txBody>
      </p:sp>
      <p:sp>
        <p:nvSpPr>
          <p:cNvPr id="15" name="Shape 12"/>
          <p:cNvSpPr/>
          <p:nvPr/>
        </p:nvSpPr>
        <p:spPr>
          <a:xfrm>
            <a:off x="1221879" y="6415326"/>
            <a:ext cx="711279" cy="22860"/>
          </a:xfrm>
          <a:prstGeom prst="roundRect">
            <a:avLst>
              <a:gd name="adj" fmla="val 1333704"/>
            </a:avLst>
          </a:prstGeom>
          <a:solidFill>
            <a:srgbClr val="DA33BF"/>
          </a:solidFill>
          <a:ln/>
        </p:spPr>
      </p:sp>
      <p:sp>
        <p:nvSpPr>
          <p:cNvPr id="16" name="Shape 13"/>
          <p:cNvSpPr/>
          <p:nvPr/>
        </p:nvSpPr>
        <p:spPr>
          <a:xfrm>
            <a:off x="787420" y="6198156"/>
            <a:ext cx="457319" cy="457319"/>
          </a:xfrm>
          <a:prstGeom prst="roundRect">
            <a:avLst>
              <a:gd name="adj" fmla="val 66668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929938" y="6283285"/>
            <a:ext cx="172164" cy="2869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2133957" y="6172795"/>
            <a:ext cx="239125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Creative Writing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2133957" y="6593562"/>
            <a:ext cx="6298763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Write a short story about a bush tucker gathering, incorporating vivid verbs and adverbs to create a compelling narrative.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3623" y="501968"/>
            <a:ext cx="7869555" cy="1070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200"/>
              </a:lnSpc>
              <a:buNone/>
            </a:pPr>
            <a:r>
              <a:rPr lang="en-US" sz="33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Applying verb and adverb skills to your own bush tucker writing</a:t>
            </a:r>
            <a:endParaRPr lang="en-US" sz="33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623" y="1845826"/>
            <a:ext cx="455176" cy="4551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23623" y="2483048"/>
            <a:ext cx="214217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Practice regularly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6123623" y="2859881"/>
            <a:ext cx="7869555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Write descriptions of bush tucker ingredients and recipes, using verbs and adverbs effectively. The more you practice, the more confident you will become.</a:t>
            </a:r>
            <a:endParaRPr lang="en-US" sz="14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23" y="3988475"/>
            <a:ext cx="455176" cy="4551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23623" y="4625697"/>
            <a:ext cx="214217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Seek feedback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6123623" y="5002530"/>
            <a:ext cx="7869555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Ask a teacher or peer to review your writing and offer suggestions for improvement. This can help you identify areas where you can strengthen your use of verbs and adverbs.</a:t>
            </a:r>
            <a:endParaRPr lang="en-US" sz="14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23" y="6131123"/>
            <a:ext cx="455176" cy="4551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23623" y="6768346"/>
            <a:ext cx="2142173" cy="2676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Read widely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6123623" y="7145179"/>
            <a:ext cx="7869555" cy="5824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250"/>
              </a:lnSpc>
              <a:buNone/>
            </a:pPr>
            <a:r>
              <a:rPr lang="en-US" sz="14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Explore Australian literature and other writing about food, nature, and culture to learn from experienced writers and observe their use of verbs and adverbs.</a:t>
            </a:r>
            <a:endParaRPr lang="en-US" sz="14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2024-11-20T05:04:07Z</dcterms:created>
  <dcterms:modified xsi:type="dcterms:W3CDTF">2024-11-20T05:04:07Z</dcterms:modified>
</cp:coreProperties>
</file>